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89031" autoAdjust="0"/>
  </p:normalViewPr>
  <p:slideViewPr>
    <p:cSldViewPr snapToGrid="0">
      <p:cViewPr varScale="1">
        <p:scale>
          <a:sx n="145" d="100"/>
          <a:sy n="145" d="100"/>
        </p:scale>
        <p:origin x="13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about any bugs and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Everything that requires especial attention should have possibility to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substring.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desire of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equivalents.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deep: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Development of standard output tool is frozen, but it’s too week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 it</a:t>
            </a:r>
            <a:r>
              <a:rPr lang="en-US" dirty="0"/>
              <a:t> 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of close button will be hidden all similar messages.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Visibility of hidden messages is possible to restore.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its mechanism which simplify analyze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substring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substring: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in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deep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deep.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SERVER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next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nearest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07/04/2021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6.png"/><Relationship Id="rId5" Type="http://schemas.openxmlformats.org/officeDocument/2006/relationships/hyperlink" Target="https://github.com/viacheslav-lozinskyi/MetaOutput/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6.png"/><Relationship Id="rId5" Type="http://schemas.openxmlformats.org/officeDocument/2006/relationships/hyperlink" Target="https://marketplace.visualstudio.com/items?itemName=ViacheslavLozinskyi.MetaOutput&amp;ssr=false#review-details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audio" Target="../media/media19.mp3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microsoft.com/office/2007/relationships/media" Target="../media/media19.mp3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6.png"/><Relationship Id="rId1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5.png"/><Relationship Id="rId7" Type="http://schemas.openxmlformats.org/officeDocument/2006/relationships/image" Target="../media/image16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audio" Target="../media/media21.mp3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microsoft.com/office/2007/relationships/media" Target="../media/media21.mp3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6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2" Type="http://schemas.openxmlformats.org/officeDocument/2006/relationships/audio" Target="../media/media23.mp3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microsoft.com/office/2007/relationships/media" Target="../media/media23.mp3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5" Type="http://schemas.openxmlformats.org/officeDocument/2006/relationships/image" Target="../media/image6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6.png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6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6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6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6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6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6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6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6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6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6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6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6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6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6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6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6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6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6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6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6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6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6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6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6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6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6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6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6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6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6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6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2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image" Target="../media/image6.png"/><Relationship Id="rId5" Type="http://schemas.openxmlformats.org/officeDocument/2006/relationships/hyperlink" Target="https://marketplace.visualstudio.com/items?itemName=ViacheslavLozinskyi.MetaOutput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6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6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6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07/04/2021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2.0.1)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about any bugs and new features is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https://github.com/viacheslav-lozinskyi/MetaOutput/issues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4_32">
            <a:hlinkClick r:id="" action="ppaction://media"/>
            <a:extLst>
              <a:ext uri="{FF2B5EF4-FFF2-40B4-BE49-F238E27FC236}">
                <a16:creationId xmlns:a16="http://schemas.microsoft.com/office/drawing/2014/main" id="{EB5AFC20-0B2F-4CF6-80E2-756FED8F1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https://marketplace.visualstudio.com/items?itemName=ViacheslavLozinskyi.MetaOutput&amp;ssr=false#review-details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especial attention should have possibility to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5" name="ttsMP3.com_VoiceText_2021-6-22_9_44_26">
            <a:hlinkClick r:id="" action="ppaction://media"/>
            <a:extLst>
              <a:ext uri="{FF2B5EF4-FFF2-40B4-BE49-F238E27FC236}">
                <a16:creationId xmlns:a16="http://schemas.microsoft.com/office/drawing/2014/main" id="{0D948562-ED44-418A-9536-91D70F34B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substring.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5" name="ttsMP3.com_VoiceText_2021-6-23_8_15_7">
            <a:hlinkClick r:id="" action="ppaction://media"/>
            <a:extLst>
              <a:ext uri="{FF2B5EF4-FFF2-40B4-BE49-F238E27FC236}">
                <a16:creationId xmlns:a16="http://schemas.microsoft.com/office/drawing/2014/main" id="{98051349-9C1B-40C3-8BEE-E2A0BF81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desire of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4" name="ttsMP3.com_VoiceText_2021-6-23_8_18_4">
            <a:hlinkClick r:id="" action="ppaction://media"/>
            <a:extLst>
              <a:ext uri="{FF2B5EF4-FFF2-40B4-BE49-F238E27FC236}">
                <a16:creationId xmlns:a16="http://schemas.microsoft.com/office/drawing/2014/main" id="{33880F81-BAC6-4D11-BB46-080E1658E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existing equivalents.</a:t>
            </a:r>
          </a:p>
        </p:txBody>
      </p:sp>
      <p:pic>
        <p:nvPicPr>
          <p:cNvPr id="6" name="ttsMP3.com_VoiceText_2021-6-21_1_58_22">
            <a:hlinkClick r:id="" action="ppaction://media"/>
            <a:extLst>
              <a:ext uri="{FF2B5EF4-FFF2-40B4-BE49-F238E27FC236}">
                <a16:creationId xmlns:a16="http://schemas.microsoft.com/office/drawing/2014/main" id="{87E4186D-307B-4A19-9509-356E02289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hierarchical data with unlimited deep: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6_34">
            <a:hlinkClick r:id="" action="ppaction://media"/>
            <a:extLst>
              <a:ext uri="{FF2B5EF4-FFF2-40B4-BE49-F238E27FC236}">
                <a16:creationId xmlns:a16="http://schemas.microsoft.com/office/drawing/2014/main" id="{479BD3C9-BB1F-4993-A92C-422DE846C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week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5" name="ttsMP3.com_VoiceText_2021-6-20_13_59_54">
            <a:hlinkClick r:id="" action="ppaction://media"/>
            <a:extLst>
              <a:ext uri="{FF2B5EF4-FFF2-40B4-BE49-F238E27FC236}">
                <a16:creationId xmlns:a16="http://schemas.microsoft.com/office/drawing/2014/main" id="{14E45293-07F3-4C38-AD8E-2A9B421D0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35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of close button will be hidden all similar messages.</a:t>
            </a:r>
          </a:p>
          <a:p>
            <a:pPr marL="0" indent="0">
              <a:buNone/>
            </a:pPr>
            <a:r>
              <a:rPr lang="en-US" sz="2400" dirty="0"/>
              <a:t>Visibility of hidden messages is possible to restore.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52">
            <a:hlinkClick r:id="" action="ppaction://media"/>
            <a:extLst>
              <a:ext uri="{FF2B5EF4-FFF2-40B4-BE49-F238E27FC236}">
                <a16:creationId xmlns:a16="http://schemas.microsoft.com/office/drawing/2014/main" id="{1DFC3246-3541-4A60-82BC-361F0E28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888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7_35">
            <a:hlinkClick r:id="" action="ppaction://media"/>
            <a:extLst>
              <a:ext uri="{FF2B5EF4-FFF2-40B4-BE49-F238E27FC236}">
                <a16:creationId xmlns:a16="http://schemas.microsoft.com/office/drawing/2014/main" id="{4C579362-5F98-46A5-A12D-4B228F4D4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8_18">
            <a:hlinkClick r:id="" action="ppaction://media"/>
            <a:extLst>
              <a:ext uri="{FF2B5EF4-FFF2-40B4-BE49-F238E27FC236}">
                <a16:creationId xmlns:a16="http://schemas.microsoft.com/office/drawing/2014/main" id="{E084D177-EB6D-4C9B-AF51-EECA7EC65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its mechanism which simplify analyze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substring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6-27_7_44_29">
            <a:hlinkClick r:id="" action="ppaction://media"/>
            <a:extLst>
              <a:ext uri="{FF2B5EF4-FFF2-40B4-BE49-F238E27FC236}">
                <a16:creationId xmlns:a16="http://schemas.microsoft.com/office/drawing/2014/main" id="{B322674E-024B-4512-8990-C4AE60A89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substring: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0">
            <a:hlinkClick r:id="" action="ppaction://media"/>
            <a:extLst>
              <a:ext uri="{FF2B5EF4-FFF2-40B4-BE49-F238E27FC236}">
                <a16:creationId xmlns:a16="http://schemas.microsoft.com/office/drawing/2014/main" id="{B43F653D-7F16-4EDC-AD52-680923D41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40">
            <a:hlinkClick r:id="" action="ppaction://media"/>
            <a:extLst>
              <a:ext uri="{FF2B5EF4-FFF2-40B4-BE49-F238E27FC236}">
                <a16:creationId xmlns:a16="http://schemas.microsoft.com/office/drawing/2014/main" id="{F93CC3E2-AD3A-4BAB-B0C8-1810BBD58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0_24">
            <a:hlinkClick r:id="" action="ppaction://media"/>
            <a:extLst>
              <a:ext uri="{FF2B5EF4-FFF2-40B4-BE49-F238E27FC236}">
                <a16:creationId xmlns:a16="http://schemas.microsoft.com/office/drawing/2014/main" id="{0F1930C5-CAAE-4043-A583-6B4A8224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in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1">
            <a:hlinkClick r:id="" action="ppaction://media"/>
            <a:extLst>
              <a:ext uri="{FF2B5EF4-FFF2-40B4-BE49-F238E27FC236}">
                <a16:creationId xmlns:a16="http://schemas.microsoft.com/office/drawing/2014/main" id="{B545512F-13EC-4075-973F-76A765BF4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50_11">
            <a:hlinkClick r:id="" action="ppaction://media"/>
            <a:extLst>
              <a:ext uri="{FF2B5EF4-FFF2-40B4-BE49-F238E27FC236}">
                <a16:creationId xmlns:a16="http://schemas.microsoft.com/office/drawing/2014/main" id="{D876BE6D-1788-4FD8-B1B8-8554D3073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deep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5" name="ttsMP3.com_VoiceText_2021-7-2_8_50_52">
            <a:hlinkClick r:id="" action="ppaction://media"/>
            <a:extLst>
              <a:ext uri="{FF2B5EF4-FFF2-40B4-BE49-F238E27FC236}">
                <a16:creationId xmlns:a16="http://schemas.microsoft.com/office/drawing/2014/main" id="{E329A677-E56C-42D6-9BE8-E6F1AFB5E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deep.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6-27_7_50_35">
            <a:hlinkClick r:id="" action="ppaction://media"/>
            <a:extLst>
              <a:ext uri="{FF2B5EF4-FFF2-40B4-BE49-F238E27FC236}">
                <a16:creationId xmlns:a16="http://schemas.microsoft.com/office/drawing/2014/main" id="{8EC50A0B-49B2-40B0-84AD-F1A770078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SERVER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20_21">
            <a:hlinkClick r:id="" action="ppaction://media"/>
            <a:extLst>
              <a:ext uri="{FF2B5EF4-FFF2-40B4-BE49-F238E27FC236}">
                <a16:creationId xmlns:a16="http://schemas.microsoft.com/office/drawing/2014/main" id="{D08B0DAE-4C91-4DF2-A35E-0D573B04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next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9" name="ttsMP3.com_VoiceText_2021-6-19_5_35_22">
            <a:hlinkClick r:id="" action="ppaction://media"/>
            <a:extLst>
              <a:ext uri="{FF2B5EF4-FFF2-40B4-BE49-F238E27FC236}">
                <a16:creationId xmlns:a16="http://schemas.microsoft.com/office/drawing/2014/main" id="{3AA8D0C8-98F8-4BF5-907D-807FC3054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nearest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6-28_9_25_20">
            <a:hlinkClick r:id="" action="ppaction://media"/>
            <a:extLst>
              <a:ext uri="{FF2B5EF4-FFF2-40B4-BE49-F238E27FC236}">
                <a16:creationId xmlns:a16="http://schemas.microsoft.com/office/drawing/2014/main" id="{07733D80-76B2-4FCD-9261-B9BCC6B2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16365</TotalTime>
  <Words>8773</Words>
  <Application>Microsoft Office PowerPoint</Application>
  <PresentationFormat>Widescreen</PresentationFormat>
  <Paragraphs>1289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SERVER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127</cp:revision>
  <dcterms:created xsi:type="dcterms:W3CDTF">2021-06-16T10:16:03Z</dcterms:created>
  <dcterms:modified xsi:type="dcterms:W3CDTF">2021-07-04T10:36:49Z</dcterms:modified>
</cp:coreProperties>
</file>